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Tomorrow" panose="020B0604020202020204" charset="0"/>
      <p:regular r:id="rId15"/>
    </p:embeddedFont>
    <p:embeddedFont>
      <p:font typeface="Tomorrow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15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Predicting Traffic Volume using Weather &amp; Time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uses linear regression to forecast traffic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Combining weather and time data improves prediction accuracy.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5767626"/>
            <a:ext cx="22408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live traffic and weather APIs for dynamic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how specific events (e.g., concerts, accidents) impact traffic 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3387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traffic data to anticipate road wear and inform maintenance schedules.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175E85-73CC-00E3-06C8-301D6F030C7C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and time data effectively predict traffic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engineering and preprocessing are key to success.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lays foundation for more complex modeling and deployment.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27CE1-9C1E-9097-037B-AAEA2E2BA564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92E01-DADD-D834-71B8-B09E7B80CBB1}"/>
              </a:ext>
            </a:extLst>
          </p:cNvPr>
          <p:cNvSpPr txBox="1"/>
          <p:nvPr/>
        </p:nvSpPr>
        <p:spPr>
          <a:xfrm>
            <a:off x="704193" y="357352"/>
            <a:ext cx="1026860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omorrow Semi Bold" panose="020B0604020202020204" charset="0"/>
              </a:rPr>
              <a:t>References/Credits</a:t>
            </a:r>
          </a:p>
          <a:p>
            <a:pPr>
              <a:buNone/>
            </a:pPr>
            <a:endParaRPr lang="en-US" sz="4400" b="1" dirty="0">
              <a:solidFill>
                <a:schemeClr val="bg1"/>
              </a:solidFill>
              <a:latin typeface="Tomorrow Semi Bold" panose="020B0604020202020204" charset="0"/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  <a:latin typeface="Tomorrow Semi Bold" panose="020B0604020202020204" charset="0"/>
              </a:rPr>
              <a:t>·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Dataset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Metro Interstate Traffic Volume – Kaggle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Code Assistance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Implemented using Python, scikit-learn, pandas, and matplotlib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IDE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Jupyter Notebook / VS Code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API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 KaggleHub for downloading the dataset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·     </a:t>
            </a:r>
            <a:r>
              <a:rPr lang="en-US" sz="1700" b="1" dirty="0">
                <a:solidFill>
                  <a:schemeClr val="bg1"/>
                </a:solidFill>
                <a:latin typeface="Tomorrow Semi Bold" panose="020B0604020202020204" charset="0"/>
              </a:rPr>
              <a:t>Libraries</a:t>
            </a: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pandas – data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sklearn –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omorrow Semi Bold" panose="020B0604020202020204" charset="0"/>
              </a:rPr>
              <a:t>        matplotlib and seaborn –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1123E-9194-A15E-9C84-B684B563C674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C6F51-7EF0-B766-2EA7-2EDCC4F285C5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AE8-2912-C534-0AD8-3C29DAA3FFE1}"/>
              </a:ext>
            </a:extLst>
          </p:cNvPr>
          <p:cNvSpPr txBox="1"/>
          <p:nvPr/>
        </p:nvSpPr>
        <p:spPr>
          <a:xfrm>
            <a:off x="5044966" y="935421"/>
            <a:ext cx="4624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omorrow" panose="020B0604020202020204" charset="0"/>
              </a:rPr>
              <a:t>Team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4D35-1252-F50E-CB45-6EF985808532}"/>
              </a:ext>
            </a:extLst>
          </p:cNvPr>
          <p:cNvSpPr txBox="1"/>
          <p:nvPr/>
        </p:nvSpPr>
        <p:spPr>
          <a:xfrm>
            <a:off x="2459420" y="3573517"/>
            <a:ext cx="70629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1.   YASH BANSAL    (202401100300283)</a:t>
            </a:r>
          </a:p>
          <a:p>
            <a:r>
              <a:rPr lang="en-US" sz="1700" dirty="0">
                <a:solidFill>
                  <a:schemeClr val="bg1"/>
                </a:solidFill>
              </a:rPr>
              <a:t>2.   VISHAL SINGH   (2024011000300281)</a:t>
            </a:r>
          </a:p>
          <a:p>
            <a:pPr marL="342900" indent="-342900">
              <a:buAutoNum type="arabicPeriod" startAt="3"/>
            </a:pPr>
            <a:r>
              <a:rPr lang="en-US" sz="1700" dirty="0">
                <a:solidFill>
                  <a:schemeClr val="bg1"/>
                </a:solidFill>
              </a:rPr>
              <a:t>TANMAY KESHARWANI  (202401100300261)</a:t>
            </a:r>
          </a:p>
          <a:p>
            <a:pPr marL="342900" indent="-342900">
              <a:buAutoNum type="arabicPeriod" startAt="3"/>
            </a:pPr>
            <a:r>
              <a:rPr lang="en-US" sz="1700" dirty="0">
                <a:solidFill>
                  <a:schemeClr val="bg1"/>
                </a:solidFill>
              </a:rPr>
              <a:t>TEJASVA PRATAP SINGH TOMAR   (202401100300264)</a:t>
            </a:r>
          </a:p>
        </p:txBody>
      </p:sp>
    </p:spTree>
    <p:extLst>
      <p:ext uri="{BB962C8B-B14F-4D97-AF65-F5344CB8AC3E}">
        <p14:creationId xmlns:p14="http://schemas.microsoft.com/office/powerpoint/2010/main" val="368515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 traffic volume based on weather and time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Tasks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engineering, visualization, modeling, and evaluation.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5B5710-39DE-44BC-F9AB-10D44ECB1889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6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5558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82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7279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Kaggle: Metro Interstate Traffic Volume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55558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82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7279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Date &amp; Time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98681" y="37149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Conditions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415718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Traffic Volume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459938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Holiday Info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1591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642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Location &amp; Period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1331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Minnesota I-94, 2012-2018 hourly data.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C8317-1C8B-703D-DD10-B44CCF354E9D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Time-Based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Hour of Day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Day of Week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Weekend Indicator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Holiday Flags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Conditions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D5192-4D03-6DF8-E3F5-BC72A23E5907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719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Building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Preparation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Download, clean, feature engineering, encode.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Scaling &amp; Split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Scale numeric features, split data for training/testing.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3054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Training &amp; Evaluation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Train Linear Regression, evaluate with metrics.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91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53326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4123895.23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674382" y="4785122"/>
            <a:ext cx="3795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Mean Squared Error (MSE)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755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Measures average squared prediction errors.</a:t>
            </a: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4DFC26-3E3B-CFAB-A459-45DDDBF2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47" y="78827"/>
            <a:ext cx="6810375" cy="80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Heatmap highlights strongest traffic influencers.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1683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Scatterplot demonstrates prediction accuracy and spread.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98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Important factors include hour, clouds, rain.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90502-FFDE-341A-0D56-8B6EC93DBA34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BBB528-BFCA-1989-4AA5-DE280A3F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1712200"/>
            <a:ext cx="5340350" cy="49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Traffic Influencers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948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Hour of day and weather greatly affect volume.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Weekend &amp; Holiday Effect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Traffic volume decreases on these days.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32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1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15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Linear regression is baseline; advanced models can improve accuracy.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F451F-CC24-B97E-2A24-C6C7E1449BA0}"/>
              </a:ext>
            </a:extLst>
          </p:cNvPr>
          <p:cNvSpPr/>
          <p:nvPr/>
        </p:nvSpPr>
        <p:spPr>
          <a:xfrm>
            <a:off x="12723541" y="7738946"/>
            <a:ext cx="1806498" cy="362903"/>
          </a:xfrm>
          <a:prstGeom prst="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389</Words>
  <Application>Microsoft Office PowerPoint</Application>
  <PresentationFormat>Custom</PresentationFormat>
  <Paragraphs>85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Tomorrow Semi Bold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Bansal</cp:lastModifiedBy>
  <cp:revision>3</cp:revision>
  <dcterms:created xsi:type="dcterms:W3CDTF">2025-05-27T05:16:19Z</dcterms:created>
  <dcterms:modified xsi:type="dcterms:W3CDTF">2025-05-27T05:47:12Z</dcterms:modified>
</cp:coreProperties>
</file>